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4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920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7264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1675090"/>
            <a:ext cx="7058739" cy="31278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210"/>
              </a:lnSpc>
              <a:buNone/>
            </a:pPr>
            <a:r>
              <a:rPr lang="en-US" sz="6568" b="1" kern="0" spc="-131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Input/Output Functions in C Language</a:t>
            </a:r>
            <a:endParaRPr lang="en-US" sz="6568" dirty="0"/>
          </a:p>
        </p:txBody>
      </p:sp>
      <p:sp>
        <p:nvSpPr>
          <p:cNvPr id="6" name="Text 2"/>
          <p:cNvSpPr/>
          <p:nvPr/>
        </p:nvSpPr>
        <p:spPr>
          <a:xfrm>
            <a:off x="1042630" y="5220057"/>
            <a:ext cx="7058739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our presentation on input/output functions in the C language. Join us as we explore the powerful capabilities of this fundamental programming concept.</a:t>
            </a:r>
            <a:endParaRPr lang="en-US" sz="2189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7264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4756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4542473"/>
            <a:ext cx="1133606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kern="0" spc="-109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Introduction to Input/Output Functions</a:t>
            </a:r>
            <a:endParaRPr lang="en-US" sz="5474" dirty="0"/>
          </a:p>
        </p:txBody>
      </p:sp>
      <p:sp>
        <p:nvSpPr>
          <p:cNvPr id="6" name="Text 2"/>
          <p:cNvSpPr/>
          <p:nvPr/>
        </p:nvSpPr>
        <p:spPr>
          <a:xfrm>
            <a:off x="1042630" y="5828348"/>
            <a:ext cx="12545139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LInput and output functions are available in the C language to perform the most common tasks. In every C program, three basic functions take place – </a:t>
            </a:r>
            <a:r>
              <a:rPr lang="en-US" sz="2189" b="1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accepting of data as input, the processing of data, and the generation of output</a:t>
            </a: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The acceptance of data refers to input and the presentation of data refers to the output.</a:t>
            </a:r>
            <a:endParaRPr lang="en-US" sz="2189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7264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1042630" y="953810"/>
            <a:ext cx="9635133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kern="0" spc="-109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Standard Input/Output Functions</a:t>
            </a:r>
            <a:endParaRPr lang="en-US" sz="5474" dirty="0"/>
          </a:p>
        </p:txBody>
      </p:sp>
      <p:sp>
        <p:nvSpPr>
          <p:cNvPr id="5" name="Text 2"/>
          <p:cNvSpPr/>
          <p:nvPr/>
        </p:nvSpPr>
        <p:spPr>
          <a:xfrm>
            <a:off x="1042630" y="2378631"/>
            <a:ext cx="12545139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the C language, there are several standard input/output functions that are commonly used. These functions enable you to read input from the user and display output to the console.</a:t>
            </a:r>
            <a:endParaRPr lang="en-US" sz="2189" dirty="0"/>
          </a:p>
        </p:txBody>
      </p:sp>
      <p:sp>
        <p:nvSpPr>
          <p:cNvPr id="6" name="Text 3"/>
          <p:cNvSpPr/>
          <p:nvPr/>
        </p:nvSpPr>
        <p:spPr>
          <a:xfrm>
            <a:off x="1042630" y="3581043"/>
            <a:ext cx="12545139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Some of the frequently used standard input/output functions in C include:</a:t>
            </a:r>
            <a:endParaRPr lang="en-US" sz="2189" dirty="0"/>
          </a:p>
        </p:txBody>
      </p:sp>
      <p:sp>
        <p:nvSpPr>
          <p:cNvPr id="7" name="Text 4"/>
          <p:cNvSpPr/>
          <p:nvPr/>
        </p:nvSpPr>
        <p:spPr>
          <a:xfrm>
            <a:off x="1487448" y="4338638"/>
            <a:ext cx="12100322" cy="9048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highlight>
                  <a:srgbClr val="F7E9F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This function is used to display output to the console. It allows you to print text, variables, and other data types in a formatted manner.</a:t>
            </a:r>
            <a:endParaRPr lang="en-US" sz="2189" dirty="0"/>
          </a:p>
        </p:txBody>
      </p:sp>
      <p:sp>
        <p:nvSpPr>
          <p:cNvPr id="8" name="Text 5"/>
          <p:cNvSpPr/>
          <p:nvPr/>
        </p:nvSpPr>
        <p:spPr>
          <a:xfrm>
            <a:off x="1487448" y="5354717"/>
            <a:ext cx="12100322" cy="9048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highlight>
                  <a:srgbClr val="F7E9F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scanf</a:t>
            </a: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This function is used to read input from the user. It enables you to retrieve values entered by the user and store them in variables for further processing.</a:t>
            </a:r>
            <a:endParaRPr lang="en-US" sz="2189" dirty="0"/>
          </a:p>
        </p:txBody>
      </p:sp>
      <p:sp>
        <p:nvSpPr>
          <p:cNvPr id="9" name="Text 6"/>
          <p:cNvSpPr/>
          <p:nvPr/>
        </p:nvSpPr>
        <p:spPr>
          <a:xfrm>
            <a:off x="1487448" y="6370796"/>
            <a:ext cx="12100322" cy="9048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highlight>
                  <a:srgbClr val="F7E9F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getchar</a:t>
            </a: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and </a:t>
            </a:r>
            <a:r>
              <a:rPr lang="en-US" sz="2189" kern="0" spc="-44" dirty="0">
                <a:solidFill>
                  <a:srgbClr val="272525"/>
                </a:solidFill>
                <a:highlight>
                  <a:srgbClr val="F7E9F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putchar</a:t>
            </a: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These functions are used to read and write individual characters from/to the console. They are often used for character-based input/output operations.</a:t>
            </a:r>
            <a:endParaRPr lang="en-US" sz="218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646438"/>
          </a:xfrm>
          <a:prstGeom prst="rect">
            <a:avLst/>
          </a:prstGeom>
          <a:solidFill>
            <a:srgbClr val="FFFFFF">
              <a:alpha val="75000"/>
            </a:srgbClr>
          </a:solidFill>
          <a:ln w="17264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6464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764619"/>
            <a:ext cx="8887539" cy="1737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kern="0" spc="-109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Formatted Formatted Input/Output Functions</a:t>
            </a:r>
            <a:endParaRPr lang="en-US" sz="5474" dirty="0"/>
          </a:p>
        </p:txBody>
      </p:sp>
      <p:sp>
        <p:nvSpPr>
          <p:cNvPr id="6" name="Text 2"/>
          <p:cNvSpPr/>
          <p:nvPr/>
        </p:nvSpPr>
        <p:spPr>
          <a:xfrm>
            <a:off x="1042630" y="2919293"/>
            <a:ext cx="8887539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These functions allow you to format numbers and text according to specific requirements, making your program output more readable and professional.</a:t>
            </a:r>
            <a:endParaRPr lang="en-US" sz="2189" dirty="0"/>
          </a:p>
        </p:txBody>
      </p:sp>
      <p:sp>
        <p:nvSpPr>
          <p:cNvPr id="7" name="Text 3"/>
          <p:cNvSpPr/>
          <p:nvPr/>
        </p:nvSpPr>
        <p:spPr>
          <a:xfrm>
            <a:off x="1042630" y="4121706"/>
            <a:ext cx="8887539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Some commonly used formatted output functions in C include:</a:t>
            </a:r>
            <a:endParaRPr lang="en-US" sz="2189" dirty="0"/>
          </a:p>
        </p:txBody>
      </p:sp>
      <p:sp>
        <p:nvSpPr>
          <p:cNvPr id="8" name="Text 4"/>
          <p:cNvSpPr/>
          <p:nvPr/>
        </p:nvSpPr>
        <p:spPr>
          <a:xfrm>
            <a:off x="1487448" y="4879300"/>
            <a:ext cx="8442722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printf() = display any value</a:t>
            </a:r>
            <a:endParaRPr lang="en-US" sz="2189" dirty="0"/>
          </a:p>
        </p:txBody>
      </p:sp>
      <p:sp>
        <p:nvSpPr>
          <p:cNvPr id="9" name="Text 5"/>
          <p:cNvSpPr/>
          <p:nvPr/>
        </p:nvSpPr>
        <p:spPr>
          <a:xfrm>
            <a:off x="1487448" y="5435322"/>
            <a:ext cx="8442722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scanf() = reading or taking any value from the keyboard by the user</a:t>
            </a:r>
            <a:endParaRPr lang="en-US" sz="2189" dirty="0"/>
          </a:p>
        </p:txBody>
      </p:sp>
      <p:sp>
        <p:nvSpPr>
          <p:cNvPr id="10" name="Text 6"/>
          <p:cNvSpPr/>
          <p:nvPr/>
        </p:nvSpPr>
        <p:spPr>
          <a:xfrm>
            <a:off x="1487448" y="5991344"/>
            <a:ext cx="8442722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sprintf() = similar to printf() function but this function prints the string into a character array instead of printing it on the console screen.</a:t>
            </a:r>
            <a:endParaRPr lang="en-US" sz="2189" dirty="0"/>
          </a:p>
        </p:txBody>
      </p:sp>
      <p:sp>
        <p:nvSpPr>
          <p:cNvPr id="11" name="Text 7"/>
          <p:cNvSpPr/>
          <p:nvPr/>
        </p:nvSpPr>
        <p:spPr>
          <a:xfrm>
            <a:off x="1487448" y="6992183"/>
            <a:ext cx="8442722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sscanf() = similar to scanf() function but this function reads data from the string or character array instead of the console screen.</a:t>
            </a:r>
            <a:endParaRPr lang="en-US" sz="2189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778478"/>
          </a:xfrm>
          <a:prstGeom prst="rect">
            <a:avLst/>
          </a:prstGeom>
          <a:solidFill>
            <a:srgbClr val="FFFFFF">
              <a:alpha val="75000"/>
            </a:srgbClr>
          </a:solidFill>
          <a:ln w="17264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7784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700230" y="764619"/>
            <a:ext cx="8887539" cy="1737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kern="0" spc="-109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Unformatted Input/Output Functions</a:t>
            </a:r>
            <a:endParaRPr lang="en-US" sz="5474" dirty="0"/>
          </a:p>
        </p:txBody>
      </p:sp>
      <p:sp>
        <p:nvSpPr>
          <p:cNvPr id="6" name="Text 2"/>
          <p:cNvSpPr/>
          <p:nvPr/>
        </p:nvSpPr>
        <p:spPr>
          <a:xfrm>
            <a:off x="4700230" y="2919293"/>
            <a:ext cx="8887539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cannot use format specifiers in these functions and hence, cannot format these functions according to our needs.</a:t>
            </a:r>
            <a:endParaRPr lang="en-US" sz="2189" dirty="0"/>
          </a:p>
        </p:txBody>
      </p:sp>
      <p:sp>
        <p:nvSpPr>
          <p:cNvPr id="7" name="Text 3"/>
          <p:cNvSpPr/>
          <p:nvPr/>
        </p:nvSpPr>
        <p:spPr>
          <a:xfrm>
            <a:off x="5145048" y="4121706"/>
            <a:ext cx="8442722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getch() = reads a single character from the keyboard by the user but doesn’t display that character on the console screen.</a:t>
            </a:r>
            <a:endParaRPr lang="en-US" sz="2189" dirty="0"/>
          </a:p>
        </p:txBody>
      </p:sp>
      <p:sp>
        <p:nvSpPr>
          <p:cNvPr id="8" name="Text 4"/>
          <p:cNvSpPr/>
          <p:nvPr/>
        </p:nvSpPr>
        <p:spPr>
          <a:xfrm>
            <a:off x="5145048" y="5122545"/>
            <a:ext cx="8442722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getche() = reads a single character from the keyboard by the user and displays it on the console screen.</a:t>
            </a:r>
            <a:endParaRPr lang="en-US" sz="2189" dirty="0"/>
          </a:p>
        </p:txBody>
      </p:sp>
      <p:sp>
        <p:nvSpPr>
          <p:cNvPr id="9" name="Text 5"/>
          <p:cNvSpPr/>
          <p:nvPr/>
        </p:nvSpPr>
        <p:spPr>
          <a:xfrm>
            <a:off x="5145048" y="6123384"/>
            <a:ext cx="8442722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gets() = reads a group of characters or strings from the keyboard by the user and these characters get stored in a character array.</a:t>
            </a:r>
            <a:endParaRPr lang="en-US" sz="2189" dirty="0"/>
          </a:p>
        </p:txBody>
      </p:sp>
      <p:sp>
        <p:nvSpPr>
          <p:cNvPr id="10" name="Text 6"/>
          <p:cNvSpPr/>
          <p:nvPr/>
        </p:nvSpPr>
        <p:spPr>
          <a:xfrm>
            <a:off x="5145048" y="7124224"/>
            <a:ext cx="8442722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puts() = display a group of characters or strings which is already stored in a character array.</a:t>
            </a:r>
            <a:endParaRPr lang="en-US" sz="2189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556069"/>
          </a:xfrm>
          <a:prstGeom prst="rect">
            <a:avLst/>
          </a:prstGeom>
          <a:solidFill>
            <a:srgbClr val="FFFFFF">
              <a:alpha val="75000"/>
            </a:srgbClr>
          </a:solidFill>
          <a:ln w="17264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55606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764619"/>
            <a:ext cx="7058739" cy="1737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kern="0" spc="-109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File Input/Output Functions</a:t>
            </a:r>
            <a:endParaRPr lang="en-US" sz="5474" dirty="0"/>
          </a:p>
        </p:txBody>
      </p:sp>
      <p:sp>
        <p:nvSpPr>
          <p:cNvPr id="6" name="Text 2"/>
          <p:cNvSpPr/>
          <p:nvPr/>
        </p:nvSpPr>
        <p:spPr>
          <a:xfrm>
            <a:off x="1042630" y="2919293"/>
            <a:ext cx="7058739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File handling in C enables us to create, update, read, and delete the files stored on the local file system through our C program. The following operations can be performed on a file.</a:t>
            </a:r>
            <a:endParaRPr lang="en-US" sz="2189" dirty="0"/>
          </a:p>
        </p:txBody>
      </p:sp>
      <p:sp>
        <p:nvSpPr>
          <p:cNvPr id="7" name="Text 3"/>
          <p:cNvSpPr/>
          <p:nvPr/>
        </p:nvSpPr>
        <p:spPr>
          <a:xfrm>
            <a:off x="1487448" y="4566523"/>
            <a:ext cx="6613922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fopen() = opens new or existing file </a:t>
            </a:r>
            <a:endParaRPr lang="en-US" sz="2189" dirty="0"/>
          </a:p>
        </p:txBody>
      </p:sp>
      <p:sp>
        <p:nvSpPr>
          <p:cNvPr id="8" name="Text 4"/>
          <p:cNvSpPr/>
          <p:nvPr/>
        </p:nvSpPr>
        <p:spPr>
          <a:xfrm>
            <a:off x="1487448" y="5122545"/>
            <a:ext cx="6613922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fprintf() = write data into the file </a:t>
            </a:r>
            <a:endParaRPr lang="en-US" sz="2189" dirty="0"/>
          </a:p>
        </p:txBody>
      </p:sp>
      <p:sp>
        <p:nvSpPr>
          <p:cNvPr id="9" name="Text 5"/>
          <p:cNvSpPr/>
          <p:nvPr/>
        </p:nvSpPr>
        <p:spPr>
          <a:xfrm>
            <a:off x="1487448" y="5678567"/>
            <a:ext cx="6613922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fscanf() = reads data from the file </a:t>
            </a:r>
            <a:endParaRPr lang="en-US" sz="2189" dirty="0"/>
          </a:p>
        </p:txBody>
      </p:sp>
      <p:sp>
        <p:nvSpPr>
          <p:cNvPr id="10" name="Text 6"/>
          <p:cNvSpPr/>
          <p:nvPr/>
        </p:nvSpPr>
        <p:spPr>
          <a:xfrm>
            <a:off x="1487448" y="6234589"/>
            <a:ext cx="6613922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fputc() =  writes a character into the file </a:t>
            </a:r>
            <a:endParaRPr lang="en-US" sz="2189" dirty="0"/>
          </a:p>
        </p:txBody>
      </p:sp>
      <p:sp>
        <p:nvSpPr>
          <p:cNvPr id="11" name="Text 7"/>
          <p:cNvSpPr/>
          <p:nvPr/>
        </p:nvSpPr>
        <p:spPr>
          <a:xfrm>
            <a:off x="1487448" y="6790611"/>
            <a:ext cx="6613922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fgetc() = reads a character from file </a:t>
            </a:r>
            <a:endParaRPr lang="en-US" sz="2189" dirty="0"/>
          </a:p>
        </p:txBody>
      </p:sp>
      <p:sp>
        <p:nvSpPr>
          <p:cNvPr id="12" name="Text 8"/>
          <p:cNvSpPr/>
          <p:nvPr/>
        </p:nvSpPr>
        <p:spPr>
          <a:xfrm>
            <a:off x="1487448" y="7346633"/>
            <a:ext cx="6613922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503"/>
              </a:lnSpc>
              <a:buSzPct val="100000"/>
              <a:buChar char="•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fclose() = closes the file </a:t>
            </a:r>
            <a:endParaRPr lang="en-US" sz="218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535233"/>
          </a:xfrm>
          <a:prstGeom prst="rect">
            <a:avLst/>
          </a:prstGeom>
          <a:solidFill>
            <a:srgbClr val="FFFFFF">
              <a:alpha val="75000"/>
            </a:srgbClr>
          </a:solidFill>
          <a:ln w="17264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5352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700230" y="764619"/>
            <a:ext cx="8887539" cy="1737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kern="0" spc="-109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Error Handling in Input/Output Functions</a:t>
            </a:r>
            <a:endParaRPr lang="en-US" sz="5474" dirty="0"/>
          </a:p>
        </p:txBody>
      </p:sp>
      <p:sp>
        <p:nvSpPr>
          <p:cNvPr id="6" name="Text 2"/>
          <p:cNvSpPr/>
          <p:nvPr/>
        </p:nvSpPr>
        <p:spPr>
          <a:xfrm>
            <a:off x="4700230" y="2919293"/>
            <a:ext cx="8887539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Although C does not provide direct support to error handling (or exception handling), there are ways through which error handling can be done in C.</a:t>
            </a:r>
            <a:endParaRPr lang="en-US" sz="2189" dirty="0"/>
          </a:p>
        </p:txBody>
      </p:sp>
      <p:sp>
        <p:nvSpPr>
          <p:cNvPr id="7" name="Text 3"/>
          <p:cNvSpPr/>
          <p:nvPr/>
        </p:nvSpPr>
        <p:spPr>
          <a:xfrm>
            <a:off x="4700230" y="4121706"/>
            <a:ext cx="8887539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Different methods are used to handle different kinds of errors in C. Some of the commonly used methods are:</a:t>
            </a:r>
            <a:endParaRPr lang="en-US" sz="2189" dirty="0"/>
          </a:p>
        </p:txBody>
      </p:sp>
      <p:sp>
        <p:nvSpPr>
          <p:cNvPr id="8" name="Text 4"/>
          <p:cNvSpPr/>
          <p:nvPr/>
        </p:nvSpPr>
        <p:spPr>
          <a:xfrm>
            <a:off x="5145048" y="5324118"/>
            <a:ext cx="8442722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503"/>
              </a:lnSpc>
              <a:buSzPct val="100000"/>
              <a:buFont typeface="+mj-lt"/>
              <a:buAutoNum type="arabicPeriod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perror() = containing a custom message to be printed before the error message itself.</a:t>
            </a:r>
            <a:endParaRPr lang="en-US" sz="2189" dirty="0"/>
          </a:p>
        </p:txBody>
      </p:sp>
      <p:sp>
        <p:nvSpPr>
          <p:cNvPr id="9" name="Text 5"/>
          <p:cNvSpPr/>
          <p:nvPr/>
        </p:nvSpPr>
        <p:spPr>
          <a:xfrm>
            <a:off x="5145048" y="6324957"/>
            <a:ext cx="8442722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503"/>
              </a:lnSpc>
              <a:buSzPct val="100000"/>
              <a:buFont typeface="+mj-lt"/>
              <a:buAutoNum type="arabicPeriod" startAt="2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strerr()  =returns a pointer to the textual representation of the current errno value.</a:t>
            </a:r>
            <a:endParaRPr lang="en-US" sz="2189" dirty="0"/>
          </a:p>
        </p:txBody>
      </p:sp>
      <p:sp>
        <p:nvSpPr>
          <p:cNvPr id="10" name="Text 6"/>
          <p:cNvSpPr/>
          <p:nvPr/>
        </p:nvSpPr>
        <p:spPr>
          <a:xfrm>
            <a:off x="5145048" y="7325797"/>
            <a:ext cx="8442722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503"/>
              </a:lnSpc>
              <a:buSzPct val="100000"/>
              <a:buFont typeface="+mj-lt"/>
              <a:buAutoNum type="arabicPeriod" startAt="3"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ferror() = used to check whether an error occurred during a file operation.</a:t>
            </a:r>
            <a:endParaRPr lang="en-US" sz="2189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7264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29030" y="2147768"/>
            <a:ext cx="7058739" cy="1737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b="1" kern="0" spc="-109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Conclusion and Key Takeaways</a:t>
            </a:r>
            <a:endParaRPr lang="en-US" sz="5474" dirty="0"/>
          </a:p>
        </p:txBody>
      </p:sp>
      <p:sp>
        <p:nvSpPr>
          <p:cNvPr id="6" name="Text 2"/>
          <p:cNvSpPr/>
          <p:nvPr/>
        </p:nvSpPr>
        <p:spPr>
          <a:xfrm>
            <a:off x="6529030" y="4302443"/>
            <a:ext cx="7058739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kern="0" spc="-4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Summarize the key concepts covered in this presentation and highlight the importance of input/output functions in C programming for creating versatile and interactive applications.</a:t>
            </a:r>
            <a:endParaRPr lang="en-US" sz="2189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709</Words>
  <Application>Microsoft Office PowerPoint</Application>
  <PresentationFormat>Custom</PresentationFormat>
  <Paragraphs>47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adonis-web</vt:lpstr>
      <vt:lpstr>Arial</vt:lpstr>
      <vt:lpstr>Calibri</vt:lpstr>
      <vt:lpstr>Consolas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AHMAD FAISAL SAHIBZADA</cp:lastModifiedBy>
  <cp:revision>2</cp:revision>
  <dcterms:created xsi:type="dcterms:W3CDTF">2023-12-23T07:38:34Z</dcterms:created>
  <dcterms:modified xsi:type="dcterms:W3CDTF">2023-12-25T09:08:02Z</dcterms:modified>
</cp:coreProperties>
</file>